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Yeseva One" pitchFamily="2" charset="77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65" autoAdjust="0"/>
  </p:normalViewPr>
  <p:slideViewPr>
    <p:cSldViewPr>
      <p:cViewPr varScale="1">
        <p:scale>
          <a:sx n="71" d="100"/>
          <a:sy n="71" d="100"/>
        </p:scale>
        <p:origin x="7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71343" y="150810"/>
            <a:ext cx="8854607" cy="9422786"/>
            <a:chOff x="0" y="0"/>
            <a:chExt cx="11806143" cy="12563715"/>
          </a:xfrm>
        </p:grpSpPr>
        <p:sp>
          <p:nvSpPr>
            <p:cNvPr id="3" name="AutoShape 3"/>
            <p:cNvSpPr/>
            <p:nvPr/>
          </p:nvSpPr>
          <p:spPr>
            <a:xfrm rot="131710">
              <a:off x="228299" y="212911"/>
              <a:ext cx="11349545" cy="12137893"/>
            </a:xfrm>
            <a:prstGeom prst="rect">
              <a:avLst/>
            </a:prstGeom>
            <a:solidFill>
              <a:srgbClr val="111615"/>
            </a:solidFill>
          </p:spPr>
        </p:sp>
        <p:grpSp>
          <p:nvGrpSpPr>
            <p:cNvPr id="4" name="Group 4"/>
            <p:cNvGrpSpPr/>
            <p:nvPr/>
          </p:nvGrpSpPr>
          <p:grpSpPr>
            <a:xfrm rot="131710">
              <a:off x="495517" y="463391"/>
              <a:ext cx="10815109" cy="11636934"/>
              <a:chOff x="0" y="0"/>
              <a:chExt cx="812800" cy="87456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7456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74564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74564"/>
                    </a:lnTo>
                    <a:lnTo>
                      <a:pt x="0" y="874564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849" b="-849"/>
                </a:stretch>
              </a:blipFill>
            </p:spPr>
          </p:sp>
        </p:grpSp>
      </p:grpSp>
      <p:sp>
        <p:nvSpPr>
          <p:cNvPr id="6" name="Freeform 6"/>
          <p:cNvSpPr/>
          <p:nvPr/>
        </p:nvSpPr>
        <p:spPr>
          <a:xfrm>
            <a:off x="12341029" y="4285678"/>
            <a:ext cx="7092437" cy="7516070"/>
          </a:xfrm>
          <a:custGeom>
            <a:avLst/>
            <a:gdLst/>
            <a:ahLst/>
            <a:cxnLst/>
            <a:rect l="l" t="t" r="r" b="b"/>
            <a:pathLst>
              <a:path w="7092437" h="7516070">
                <a:moveTo>
                  <a:pt x="0" y="0"/>
                </a:moveTo>
                <a:lnTo>
                  <a:pt x="7092437" y="0"/>
                </a:lnTo>
                <a:lnTo>
                  <a:pt x="7092437" y="7516070"/>
                </a:lnTo>
                <a:lnTo>
                  <a:pt x="0" y="751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281874">
            <a:off x="11774127" y="7183790"/>
            <a:ext cx="5581971" cy="1849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73"/>
              </a:lnSpc>
            </a:pPr>
            <a:r>
              <a:rPr lang="en-US" sz="5304">
                <a:solidFill>
                  <a:srgbClr val="FFFFFF"/>
                </a:solidFill>
                <a:latin typeface="Yeseva One"/>
                <a:ea typeface="Yeseva One"/>
                <a:cs typeface="Yeseva One"/>
                <a:sym typeface="Yeseva One"/>
              </a:rPr>
              <a:t>De veerkracht van een (meerling) gezin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-803019" y="-1021624"/>
            <a:ext cx="7092437" cy="7516070"/>
          </a:xfrm>
          <a:custGeom>
            <a:avLst/>
            <a:gdLst/>
            <a:ahLst/>
            <a:cxnLst/>
            <a:rect l="l" t="t" r="r" b="b"/>
            <a:pathLst>
              <a:path w="7092437" h="7516070">
                <a:moveTo>
                  <a:pt x="0" y="0"/>
                </a:moveTo>
                <a:lnTo>
                  <a:pt x="7092437" y="0"/>
                </a:lnTo>
                <a:lnTo>
                  <a:pt x="7092437" y="7516069"/>
                </a:lnTo>
                <a:lnTo>
                  <a:pt x="0" y="75160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37311">
            <a:off x="3778763" y="6716684"/>
            <a:ext cx="1667949" cy="1428371"/>
          </a:xfrm>
          <a:custGeom>
            <a:avLst/>
            <a:gdLst/>
            <a:ahLst/>
            <a:cxnLst/>
            <a:rect l="l" t="t" r="r" b="b"/>
            <a:pathLst>
              <a:path w="1667949" h="1428371">
                <a:moveTo>
                  <a:pt x="0" y="0"/>
                </a:moveTo>
                <a:lnTo>
                  <a:pt x="1667950" y="0"/>
                </a:lnTo>
                <a:lnTo>
                  <a:pt x="1667950" y="1428371"/>
                </a:lnTo>
                <a:lnTo>
                  <a:pt x="0" y="1428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757476">
            <a:off x="7501983" y="7124399"/>
            <a:ext cx="2132320" cy="1957857"/>
          </a:xfrm>
          <a:custGeom>
            <a:avLst/>
            <a:gdLst/>
            <a:ahLst/>
            <a:cxnLst/>
            <a:rect l="l" t="t" r="r" b="b"/>
            <a:pathLst>
              <a:path w="2132320" h="1957857">
                <a:moveTo>
                  <a:pt x="0" y="0"/>
                </a:moveTo>
                <a:lnTo>
                  <a:pt x="2132320" y="0"/>
                </a:lnTo>
                <a:lnTo>
                  <a:pt x="2132320" y="1957857"/>
                </a:lnTo>
                <a:lnTo>
                  <a:pt x="0" y="19578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19722" y="4736608"/>
            <a:ext cx="8839120" cy="164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61"/>
              </a:lnSpc>
            </a:pPr>
            <a:r>
              <a:rPr lang="en-US" sz="13179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Welkom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865" y="193080"/>
            <a:ext cx="17650167" cy="9691071"/>
          </a:xfrm>
          <a:custGeom>
            <a:avLst/>
            <a:gdLst/>
            <a:ahLst/>
            <a:cxnLst/>
            <a:rect l="l" t="t" r="r" b="b"/>
            <a:pathLst>
              <a:path w="17650167" h="9691071">
                <a:moveTo>
                  <a:pt x="0" y="0"/>
                </a:moveTo>
                <a:lnTo>
                  <a:pt x="17650168" y="0"/>
                </a:lnTo>
                <a:lnTo>
                  <a:pt x="17650168" y="9691071"/>
                </a:lnTo>
                <a:lnTo>
                  <a:pt x="0" y="96910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" r="-178" b="-1815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3969" y="274797"/>
            <a:ext cx="8325937" cy="8860193"/>
            <a:chOff x="0" y="0"/>
            <a:chExt cx="11101250" cy="11813590"/>
          </a:xfrm>
        </p:grpSpPr>
        <p:sp>
          <p:nvSpPr>
            <p:cNvPr id="3" name="AutoShape 3"/>
            <p:cNvSpPr/>
            <p:nvPr/>
          </p:nvSpPr>
          <p:spPr>
            <a:xfrm rot="131710">
              <a:off x="214668" y="200199"/>
              <a:ext cx="10671914" cy="11413192"/>
            </a:xfrm>
            <a:prstGeom prst="rect">
              <a:avLst/>
            </a:prstGeom>
            <a:solidFill>
              <a:srgbClr val="534745"/>
            </a:solidFill>
          </p:spPr>
        </p:sp>
        <p:grpSp>
          <p:nvGrpSpPr>
            <p:cNvPr id="4" name="Group 4"/>
            <p:cNvGrpSpPr/>
            <p:nvPr/>
          </p:nvGrpSpPr>
          <p:grpSpPr>
            <a:xfrm rot="131710">
              <a:off x="465932" y="435724"/>
              <a:ext cx="10169386" cy="10942143"/>
              <a:chOff x="0" y="0"/>
              <a:chExt cx="812800" cy="87456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7456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74564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74564"/>
                    </a:lnTo>
                    <a:lnTo>
                      <a:pt x="0" y="874564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61405" r="-61405"/>
                </a:stretch>
              </a:blipFill>
            </p:spPr>
          </p:sp>
        </p:grpSp>
      </p:grpSp>
      <p:sp>
        <p:nvSpPr>
          <p:cNvPr id="6" name="Freeform 6"/>
          <p:cNvSpPr/>
          <p:nvPr/>
        </p:nvSpPr>
        <p:spPr>
          <a:xfrm>
            <a:off x="12341029" y="4285678"/>
            <a:ext cx="7092437" cy="7516070"/>
          </a:xfrm>
          <a:custGeom>
            <a:avLst/>
            <a:gdLst/>
            <a:ahLst/>
            <a:cxnLst/>
            <a:rect l="l" t="t" r="r" b="b"/>
            <a:pathLst>
              <a:path w="7092437" h="7516070">
                <a:moveTo>
                  <a:pt x="0" y="0"/>
                </a:moveTo>
                <a:lnTo>
                  <a:pt x="7092437" y="0"/>
                </a:lnTo>
                <a:lnTo>
                  <a:pt x="7092437" y="7516070"/>
                </a:lnTo>
                <a:lnTo>
                  <a:pt x="0" y="751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-803019" y="-1021624"/>
            <a:ext cx="7092437" cy="7516070"/>
          </a:xfrm>
          <a:custGeom>
            <a:avLst/>
            <a:gdLst/>
            <a:ahLst/>
            <a:cxnLst/>
            <a:rect l="l" t="t" r="r" b="b"/>
            <a:pathLst>
              <a:path w="7092437" h="7516070">
                <a:moveTo>
                  <a:pt x="0" y="0"/>
                </a:moveTo>
                <a:lnTo>
                  <a:pt x="7092437" y="0"/>
                </a:lnTo>
                <a:lnTo>
                  <a:pt x="7092437" y="7516069"/>
                </a:lnTo>
                <a:lnTo>
                  <a:pt x="0" y="75160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37311">
            <a:off x="3778763" y="6716684"/>
            <a:ext cx="1667949" cy="1428371"/>
          </a:xfrm>
          <a:custGeom>
            <a:avLst/>
            <a:gdLst/>
            <a:ahLst/>
            <a:cxnLst/>
            <a:rect l="l" t="t" r="r" b="b"/>
            <a:pathLst>
              <a:path w="1667949" h="1428371">
                <a:moveTo>
                  <a:pt x="0" y="0"/>
                </a:moveTo>
                <a:lnTo>
                  <a:pt x="1667950" y="0"/>
                </a:lnTo>
                <a:lnTo>
                  <a:pt x="1667950" y="1428371"/>
                </a:lnTo>
                <a:lnTo>
                  <a:pt x="0" y="1428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57476">
            <a:off x="6582799" y="7848834"/>
            <a:ext cx="2132320" cy="1957857"/>
          </a:xfrm>
          <a:custGeom>
            <a:avLst/>
            <a:gdLst/>
            <a:ahLst/>
            <a:cxnLst/>
            <a:rect l="l" t="t" r="r" b="b"/>
            <a:pathLst>
              <a:path w="2132320" h="1957857">
                <a:moveTo>
                  <a:pt x="0" y="0"/>
                </a:moveTo>
                <a:lnTo>
                  <a:pt x="2132320" y="0"/>
                </a:lnTo>
                <a:lnTo>
                  <a:pt x="2132320" y="1957857"/>
                </a:lnTo>
                <a:lnTo>
                  <a:pt x="0" y="19578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202183">
            <a:off x="697382" y="4175611"/>
            <a:ext cx="8839120" cy="2531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67"/>
              </a:lnSpc>
            </a:pPr>
            <a:r>
              <a:rPr lang="en-US" sz="7185" strike="noStrike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De sociale kring en je wereld wordt kleiner</a:t>
            </a:r>
          </a:p>
        </p:txBody>
      </p:sp>
      <p:sp>
        <p:nvSpPr>
          <p:cNvPr id="11" name="Freeform 11"/>
          <p:cNvSpPr/>
          <p:nvPr/>
        </p:nvSpPr>
        <p:spPr>
          <a:xfrm>
            <a:off x="17058913" y="9258300"/>
            <a:ext cx="1201986" cy="1028700"/>
          </a:xfrm>
          <a:custGeom>
            <a:avLst/>
            <a:gdLst/>
            <a:ahLst/>
            <a:cxnLst/>
            <a:rect l="l" t="t" r="r" b="b"/>
            <a:pathLst>
              <a:path w="1201986" h="1028700">
                <a:moveTo>
                  <a:pt x="0" y="0"/>
                </a:moveTo>
                <a:lnTo>
                  <a:pt x="1201986" y="0"/>
                </a:lnTo>
                <a:lnTo>
                  <a:pt x="120198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1999" y="0"/>
            <a:ext cx="8709833" cy="10015001"/>
            <a:chOff x="0" y="0"/>
            <a:chExt cx="895112" cy="1029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5112" cy="1029245"/>
            </a:xfrm>
            <a:custGeom>
              <a:avLst/>
              <a:gdLst/>
              <a:ahLst/>
              <a:cxnLst/>
              <a:rect l="l" t="t" r="r" b="b"/>
              <a:pathLst>
                <a:path w="895112" h="1029245">
                  <a:moveTo>
                    <a:pt x="0" y="0"/>
                  </a:moveTo>
                  <a:lnTo>
                    <a:pt x="895112" y="0"/>
                  </a:lnTo>
                  <a:lnTo>
                    <a:pt x="895112" y="1029245"/>
                  </a:lnTo>
                  <a:lnTo>
                    <a:pt x="0" y="1029245"/>
                  </a:lnTo>
                  <a:close/>
                </a:path>
              </a:pathLst>
            </a:custGeom>
            <a:blipFill>
              <a:blip r:embed="rId2"/>
              <a:stretch>
                <a:fillRect l="-23418" r="-2341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599380" y="3022683"/>
            <a:ext cx="8384422" cy="3111377"/>
            <a:chOff x="0" y="0"/>
            <a:chExt cx="11179230" cy="4148503"/>
          </a:xfrm>
        </p:grpSpPr>
        <p:sp>
          <p:nvSpPr>
            <p:cNvPr id="5" name="TextBox 5"/>
            <p:cNvSpPr txBox="1"/>
            <p:nvPr/>
          </p:nvSpPr>
          <p:spPr>
            <a:xfrm>
              <a:off x="161667" y="-9525"/>
              <a:ext cx="10356836" cy="3667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</a:pPr>
              <a:r>
                <a:rPr lang="en-US" sz="9000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Schaamte &amp; Twijfel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4078653"/>
              <a:ext cx="11179230" cy="0"/>
            </a:xfrm>
            <a:prstGeom prst="line">
              <a:avLst/>
            </a:prstGeom>
            <a:ln w="139700" cap="flat">
              <a:solidFill>
                <a:srgbClr val="937E68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7" name="Freeform 7"/>
          <p:cNvSpPr/>
          <p:nvPr/>
        </p:nvSpPr>
        <p:spPr>
          <a:xfrm>
            <a:off x="17086014" y="9258300"/>
            <a:ext cx="1201986" cy="1028700"/>
          </a:xfrm>
          <a:custGeom>
            <a:avLst/>
            <a:gdLst/>
            <a:ahLst/>
            <a:cxnLst/>
            <a:rect l="l" t="t" r="r" b="b"/>
            <a:pathLst>
              <a:path w="1201986" h="1028700">
                <a:moveTo>
                  <a:pt x="0" y="0"/>
                </a:moveTo>
                <a:lnTo>
                  <a:pt x="1201986" y="0"/>
                </a:lnTo>
                <a:lnTo>
                  <a:pt x="120198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311846" y="6407688"/>
            <a:ext cx="6539954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Wat we vanuit stilte dragen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91552"/>
            <a:ext cx="16230600" cy="7503896"/>
            <a:chOff x="0" y="0"/>
            <a:chExt cx="175805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8051" cy="812800"/>
            </a:xfrm>
            <a:custGeom>
              <a:avLst/>
              <a:gdLst/>
              <a:ahLst/>
              <a:cxnLst/>
              <a:rect l="l" t="t" r="r" b="b"/>
              <a:pathLst>
                <a:path w="1758051" h="812800">
                  <a:moveTo>
                    <a:pt x="0" y="0"/>
                  </a:moveTo>
                  <a:lnTo>
                    <a:pt x="1758051" y="0"/>
                  </a:lnTo>
                  <a:lnTo>
                    <a:pt x="175805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205" b="-920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6766449" y="8895448"/>
            <a:ext cx="1521551" cy="1391552"/>
          </a:xfrm>
          <a:custGeom>
            <a:avLst/>
            <a:gdLst/>
            <a:ahLst/>
            <a:cxnLst/>
            <a:rect l="l" t="t" r="r" b="b"/>
            <a:pathLst>
              <a:path w="1521551" h="1391552">
                <a:moveTo>
                  <a:pt x="0" y="0"/>
                </a:moveTo>
                <a:lnTo>
                  <a:pt x="1521551" y="0"/>
                </a:lnTo>
                <a:lnTo>
                  <a:pt x="1521551" y="1391552"/>
                </a:lnTo>
                <a:lnTo>
                  <a:pt x="0" y="1391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06" t="-1985" b="-198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5118" y="8319234"/>
            <a:ext cx="5363301" cy="1496735"/>
          </a:xfrm>
          <a:custGeom>
            <a:avLst/>
            <a:gdLst/>
            <a:ahLst/>
            <a:cxnLst/>
            <a:rect l="l" t="t" r="r" b="b"/>
            <a:pathLst>
              <a:path w="5363301" h="1496735">
                <a:moveTo>
                  <a:pt x="0" y="0"/>
                </a:moveTo>
                <a:lnTo>
                  <a:pt x="5363301" y="0"/>
                </a:lnTo>
                <a:lnTo>
                  <a:pt x="5363301" y="1496735"/>
                </a:lnTo>
                <a:lnTo>
                  <a:pt x="0" y="1496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72867"/>
            <a:ext cx="15635591" cy="904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357"/>
              </a:lnSpc>
              <a:spcBef>
                <a:spcPct val="0"/>
              </a:spcBef>
            </a:pPr>
            <a:r>
              <a:rPr lang="en-US" sz="5255" dirty="0" err="1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Vandaag</a:t>
            </a:r>
            <a:r>
              <a:rPr lang="en-US" sz="5255" dirty="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 is het </a:t>
            </a:r>
            <a:r>
              <a:rPr lang="en-US" sz="5255" dirty="0" err="1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geen</a:t>
            </a:r>
            <a:r>
              <a:rPr lang="en-US" sz="5255" dirty="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5255" dirty="0" err="1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plek</a:t>
            </a:r>
            <a:r>
              <a:rPr lang="en-US" sz="5255" dirty="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 van </a:t>
            </a:r>
            <a:r>
              <a:rPr lang="en-US" sz="5255" dirty="0" err="1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losse</a:t>
            </a:r>
            <a:r>
              <a:rPr lang="en-US" sz="5255" dirty="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5255" dirty="0" err="1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gezinnen</a:t>
            </a:r>
            <a:endParaRPr lang="en-US" sz="5255" dirty="0">
              <a:solidFill>
                <a:srgbClr val="000000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53201" y="9166998"/>
            <a:ext cx="6498486" cy="64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0"/>
              </a:lnSpc>
              <a:spcBef>
                <a:spcPct val="0"/>
              </a:spcBef>
            </a:pPr>
            <a:r>
              <a:rPr lang="en-US" sz="4600" dirty="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Maar van </a:t>
            </a:r>
            <a:r>
              <a:rPr lang="en-US" sz="4600" dirty="0" err="1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verbinding</a:t>
            </a:r>
            <a:endParaRPr lang="en-US" sz="4600" dirty="0">
              <a:solidFill>
                <a:srgbClr val="000000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401299"/>
            <a:chOff x="0" y="0"/>
            <a:chExt cx="1444978" cy="82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21831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8412" b="-8412"/>
              </a:stretch>
            </a:blipFill>
          </p:spPr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5EAD82EE-FF54-74E6-D880-4EE2642F6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61" y="8103457"/>
            <a:ext cx="10298677" cy="1650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001777"/>
            <a:chOff x="0" y="0"/>
            <a:chExt cx="212295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2959" cy="812800"/>
            </a:xfrm>
            <a:custGeom>
              <a:avLst/>
              <a:gdLst/>
              <a:ahLst/>
              <a:cxnLst/>
              <a:rect l="l" t="t" r="r" b="b"/>
              <a:pathLst>
                <a:path w="2122959" h="812800">
                  <a:moveTo>
                    <a:pt x="0" y="0"/>
                  </a:moveTo>
                  <a:lnTo>
                    <a:pt x="2122959" y="0"/>
                  </a:lnTo>
                  <a:lnTo>
                    <a:pt x="212295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37172" b="-37172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>
            <a:off x="0" y="6977964"/>
            <a:ext cx="18302863" cy="0"/>
          </a:xfrm>
          <a:prstGeom prst="line">
            <a:avLst/>
          </a:prstGeom>
          <a:ln w="47625" cap="flat">
            <a:solidFill>
              <a:srgbClr val="2B171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7086014" y="9258300"/>
            <a:ext cx="1201986" cy="1028700"/>
          </a:xfrm>
          <a:custGeom>
            <a:avLst/>
            <a:gdLst/>
            <a:ahLst/>
            <a:cxnLst/>
            <a:rect l="l" t="t" r="r" b="b"/>
            <a:pathLst>
              <a:path w="1201986" h="1028700">
                <a:moveTo>
                  <a:pt x="0" y="0"/>
                </a:moveTo>
                <a:lnTo>
                  <a:pt x="1201986" y="0"/>
                </a:lnTo>
                <a:lnTo>
                  <a:pt x="120198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691174"/>
            <a:ext cx="12495327" cy="1539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97"/>
              </a:lnSpc>
              <a:spcBef>
                <a:spcPct val="0"/>
              </a:spcBef>
            </a:pPr>
            <a:r>
              <a:rPr lang="en-US" sz="6079" u="none" strike="noStrike">
                <a:solidFill>
                  <a:srgbClr val="3F4453"/>
                </a:solidFill>
                <a:latin typeface="Yeseva One"/>
                <a:ea typeface="Yeseva One"/>
                <a:cs typeface="Yeseva One"/>
                <a:sym typeface="Yeseva One"/>
              </a:rPr>
              <a:t>“Vanmorgen, toen ik thuis vertrok was ik…”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64794" y="5293951"/>
            <a:ext cx="3121219" cy="3218001"/>
          </a:xfrm>
          <a:custGeom>
            <a:avLst/>
            <a:gdLst/>
            <a:ahLst/>
            <a:cxnLst/>
            <a:rect l="l" t="t" r="r" b="b"/>
            <a:pathLst>
              <a:path w="3121219" h="3218001">
                <a:moveTo>
                  <a:pt x="0" y="0"/>
                </a:moveTo>
                <a:lnTo>
                  <a:pt x="3121220" y="0"/>
                </a:lnTo>
                <a:lnTo>
                  <a:pt x="3121220" y="3218001"/>
                </a:lnTo>
                <a:lnTo>
                  <a:pt x="0" y="3218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4350" y="198374"/>
            <a:ext cx="7041920" cy="9763527"/>
          </a:xfrm>
          <a:custGeom>
            <a:avLst/>
            <a:gdLst/>
            <a:ahLst/>
            <a:cxnLst/>
            <a:rect l="l" t="t" r="r" b="b"/>
            <a:pathLst>
              <a:path w="7041920" h="9763527">
                <a:moveTo>
                  <a:pt x="0" y="0"/>
                </a:moveTo>
                <a:lnTo>
                  <a:pt x="7041920" y="0"/>
                </a:lnTo>
                <a:lnTo>
                  <a:pt x="7041920" y="9763527"/>
                </a:lnTo>
                <a:lnTo>
                  <a:pt x="0" y="9763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295079" y="3455626"/>
            <a:ext cx="9791700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Dank jullie wel voor jullie aandacht</a:t>
            </a:r>
          </a:p>
        </p:txBody>
      </p:sp>
      <p:sp>
        <p:nvSpPr>
          <p:cNvPr id="5" name="Freeform 5"/>
          <p:cNvSpPr/>
          <p:nvPr/>
        </p:nvSpPr>
        <p:spPr>
          <a:xfrm>
            <a:off x="17086014" y="9258300"/>
            <a:ext cx="1201986" cy="1028700"/>
          </a:xfrm>
          <a:custGeom>
            <a:avLst/>
            <a:gdLst/>
            <a:ahLst/>
            <a:cxnLst/>
            <a:rect l="l" t="t" r="r" b="b"/>
            <a:pathLst>
              <a:path w="1201986" h="1028700">
                <a:moveTo>
                  <a:pt x="0" y="0"/>
                </a:moveTo>
                <a:lnTo>
                  <a:pt x="1201986" y="0"/>
                </a:lnTo>
                <a:lnTo>
                  <a:pt x="120198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80965" y="106335"/>
            <a:ext cx="12078664" cy="10180665"/>
            <a:chOff x="0" y="0"/>
            <a:chExt cx="1278693" cy="1077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8693" cy="1077763"/>
            </a:xfrm>
            <a:custGeom>
              <a:avLst/>
              <a:gdLst/>
              <a:ahLst/>
              <a:cxnLst/>
              <a:rect l="l" t="t" r="r" b="b"/>
              <a:pathLst>
                <a:path w="1278693" h="1077763">
                  <a:moveTo>
                    <a:pt x="0" y="0"/>
                  </a:moveTo>
                  <a:lnTo>
                    <a:pt x="1278693" y="0"/>
                  </a:lnTo>
                  <a:lnTo>
                    <a:pt x="1278693" y="1077763"/>
                  </a:lnTo>
                  <a:lnTo>
                    <a:pt x="0" y="1077763"/>
                  </a:lnTo>
                  <a:close/>
                </a:path>
              </a:pathLst>
            </a:custGeom>
            <a:blipFill>
              <a:blip r:embed="rId2"/>
              <a:stretch>
                <a:fillRect l="-13135" r="-1313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840695" y="5333394"/>
            <a:ext cx="1337498" cy="1486109"/>
          </a:xfrm>
          <a:custGeom>
            <a:avLst/>
            <a:gdLst/>
            <a:ahLst/>
            <a:cxnLst/>
            <a:rect l="l" t="t" r="r" b="b"/>
            <a:pathLst>
              <a:path w="1337498" h="1486109">
                <a:moveTo>
                  <a:pt x="0" y="0"/>
                </a:moveTo>
                <a:lnTo>
                  <a:pt x="1337497" y="0"/>
                </a:lnTo>
                <a:lnTo>
                  <a:pt x="1337497" y="1486109"/>
                </a:lnTo>
                <a:lnTo>
                  <a:pt x="0" y="14861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258300"/>
            <a:ext cx="1201986" cy="1028700"/>
          </a:xfrm>
          <a:custGeom>
            <a:avLst/>
            <a:gdLst/>
            <a:ahLst/>
            <a:cxnLst/>
            <a:rect l="l" t="t" r="r" b="b"/>
            <a:pathLst>
              <a:path w="1201986" h="1028700">
                <a:moveTo>
                  <a:pt x="0" y="0"/>
                </a:moveTo>
                <a:lnTo>
                  <a:pt x="1201986" y="0"/>
                </a:lnTo>
                <a:lnTo>
                  <a:pt x="120198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29033" y="9060648"/>
            <a:ext cx="1751932" cy="1226352"/>
          </a:xfrm>
          <a:custGeom>
            <a:avLst/>
            <a:gdLst/>
            <a:ahLst/>
            <a:cxnLst/>
            <a:rect l="l" t="t" r="r" b="b"/>
            <a:pathLst>
              <a:path w="1751932" h="1226352">
                <a:moveTo>
                  <a:pt x="0" y="0"/>
                </a:moveTo>
                <a:lnTo>
                  <a:pt x="1751932" y="0"/>
                </a:lnTo>
                <a:lnTo>
                  <a:pt x="1751932" y="1226352"/>
                </a:lnTo>
                <a:lnTo>
                  <a:pt x="0" y="12263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00993" y="2299966"/>
            <a:ext cx="5569007" cy="5103153"/>
            <a:chOff x="0" y="0"/>
            <a:chExt cx="7425343" cy="6804204"/>
          </a:xfrm>
        </p:grpSpPr>
        <p:sp>
          <p:nvSpPr>
            <p:cNvPr id="8" name="TextBox 8"/>
            <p:cNvSpPr txBox="1"/>
            <p:nvPr/>
          </p:nvSpPr>
          <p:spPr>
            <a:xfrm>
              <a:off x="0" y="85725"/>
              <a:ext cx="7425343" cy="5272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275"/>
                </a:lnSpc>
              </a:pPr>
              <a:r>
                <a:rPr lang="en-US" sz="9341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Wie herkent dit?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264737"/>
              <a:ext cx="7425343" cy="1539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54"/>
                </a:lnSpc>
                <a:spcBef>
                  <a:spcPct val="0"/>
                </a:spcBef>
              </a:pPr>
              <a:r>
                <a:rPr lang="en-US" sz="3396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Koude koffie.</a:t>
              </a:r>
            </a:p>
            <a:p>
              <a:pPr marL="0" lvl="0" indent="0" algn="l">
                <a:lnSpc>
                  <a:spcPts val="4754"/>
                </a:lnSpc>
                <a:spcBef>
                  <a:spcPct val="0"/>
                </a:spcBef>
              </a:pPr>
              <a:r>
                <a:rPr lang="en-US" sz="3396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En stilte die zeldzaam is.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53657"/>
            <a:chOff x="0" y="0"/>
            <a:chExt cx="1921892" cy="10775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1892" cy="1077560"/>
            </a:xfrm>
            <a:custGeom>
              <a:avLst/>
              <a:gdLst/>
              <a:ahLst/>
              <a:cxnLst/>
              <a:rect l="l" t="t" r="r" b="b"/>
              <a:pathLst>
                <a:path w="1921892" h="1077560">
                  <a:moveTo>
                    <a:pt x="0" y="0"/>
                  </a:moveTo>
                  <a:lnTo>
                    <a:pt x="1921892" y="0"/>
                  </a:lnTo>
                  <a:lnTo>
                    <a:pt x="1921892" y="1077560"/>
                  </a:lnTo>
                  <a:lnTo>
                    <a:pt x="0" y="1077560"/>
                  </a:lnTo>
                  <a:close/>
                </a:path>
              </a:pathLst>
            </a:custGeom>
            <a:blipFill>
              <a:blip r:embed="rId2"/>
              <a:stretch>
                <a:fillRect t="-9451" b="-945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6958419" y="9115757"/>
            <a:ext cx="1329581" cy="1137900"/>
          </a:xfrm>
          <a:custGeom>
            <a:avLst/>
            <a:gdLst/>
            <a:ahLst/>
            <a:cxnLst/>
            <a:rect l="l" t="t" r="r" b="b"/>
            <a:pathLst>
              <a:path w="1329581" h="1137900">
                <a:moveTo>
                  <a:pt x="0" y="0"/>
                </a:moveTo>
                <a:lnTo>
                  <a:pt x="1329581" y="0"/>
                </a:lnTo>
                <a:lnTo>
                  <a:pt x="1329581" y="1137900"/>
                </a:lnTo>
                <a:lnTo>
                  <a:pt x="0" y="113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01469" y="8450273"/>
            <a:ext cx="8685061" cy="729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7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3500"/>
            <a:ext cx="5790028" cy="5179435"/>
            <a:chOff x="0" y="0"/>
            <a:chExt cx="9086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8619" cy="812800"/>
            </a:xfrm>
            <a:custGeom>
              <a:avLst/>
              <a:gdLst/>
              <a:ahLst/>
              <a:cxnLst/>
              <a:rect l="l" t="t" r="r" b="b"/>
              <a:pathLst>
                <a:path w="908619" h="812800">
                  <a:moveTo>
                    <a:pt x="0" y="0"/>
                  </a:moveTo>
                  <a:lnTo>
                    <a:pt x="908619" y="0"/>
                  </a:lnTo>
                  <a:lnTo>
                    <a:pt x="9086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24525" b="-2452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5242935"/>
            <a:ext cx="5790028" cy="5143500"/>
            <a:chOff x="0" y="0"/>
            <a:chExt cx="938914" cy="8340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8914" cy="834073"/>
            </a:xfrm>
            <a:custGeom>
              <a:avLst/>
              <a:gdLst/>
              <a:ahLst/>
              <a:cxnLst/>
              <a:rect l="l" t="t" r="r" b="b"/>
              <a:pathLst>
                <a:path w="938914" h="834073">
                  <a:moveTo>
                    <a:pt x="0" y="0"/>
                  </a:moveTo>
                  <a:lnTo>
                    <a:pt x="938914" y="0"/>
                  </a:lnTo>
                  <a:lnTo>
                    <a:pt x="938914" y="834073"/>
                  </a:lnTo>
                  <a:lnTo>
                    <a:pt x="0" y="834073"/>
                  </a:lnTo>
                  <a:close/>
                </a:path>
              </a:pathLst>
            </a:custGeom>
            <a:blipFill>
              <a:blip r:embed="rId3"/>
              <a:stretch>
                <a:fillRect l="-12319" r="-1231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790028" y="6925219"/>
            <a:ext cx="5885278" cy="3361781"/>
            <a:chOff x="0" y="0"/>
            <a:chExt cx="142292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22922" cy="812800"/>
            </a:xfrm>
            <a:custGeom>
              <a:avLst/>
              <a:gdLst/>
              <a:ahLst/>
              <a:cxnLst/>
              <a:rect l="l" t="t" r="r" b="b"/>
              <a:pathLst>
                <a:path w="1422922" h="812800">
                  <a:moveTo>
                    <a:pt x="0" y="0"/>
                  </a:moveTo>
                  <a:lnTo>
                    <a:pt x="1422922" y="0"/>
                  </a:lnTo>
                  <a:lnTo>
                    <a:pt x="142292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18236" b="-1823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790028" y="3472906"/>
            <a:ext cx="5885278" cy="3540057"/>
            <a:chOff x="0" y="0"/>
            <a:chExt cx="135126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1265" cy="812800"/>
            </a:xfrm>
            <a:custGeom>
              <a:avLst/>
              <a:gdLst/>
              <a:ahLst/>
              <a:cxnLst/>
              <a:rect l="l" t="t" r="r" b="b"/>
              <a:pathLst>
                <a:path w="1351265" h="812800">
                  <a:moveTo>
                    <a:pt x="0" y="0"/>
                  </a:moveTo>
                  <a:lnTo>
                    <a:pt x="1351265" y="0"/>
                  </a:lnTo>
                  <a:lnTo>
                    <a:pt x="135126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t="-12343" b="-1234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790028" y="63500"/>
            <a:ext cx="5885278" cy="3472906"/>
            <a:chOff x="0" y="0"/>
            <a:chExt cx="1512389" cy="8924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2389" cy="892462"/>
            </a:xfrm>
            <a:custGeom>
              <a:avLst/>
              <a:gdLst/>
              <a:ahLst/>
              <a:cxnLst/>
              <a:rect l="l" t="t" r="r" b="b"/>
              <a:pathLst>
                <a:path w="1512389" h="892462">
                  <a:moveTo>
                    <a:pt x="0" y="0"/>
                  </a:moveTo>
                  <a:lnTo>
                    <a:pt x="1512389" y="0"/>
                  </a:lnTo>
                  <a:lnTo>
                    <a:pt x="1512389" y="892462"/>
                  </a:lnTo>
                  <a:lnTo>
                    <a:pt x="0" y="892462"/>
                  </a:lnTo>
                  <a:close/>
                </a:path>
              </a:pathLst>
            </a:custGeom>
            <a:blipFill>
              <a:blip r:embed="rId6"/>
              <a:stretch>
                <a:fillRect t="-5305" b="-5305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7086014" y="9258300"/>
            <a:ext cx="1201986" cy="1028700"/>
          </a:xfrm>
          <a:custGeom>
            <a:avLst/>
            <a:gdLst/>
            <a:ahLst/>
            <a:cxnLst/>
            <a:rect l="l" t="t" r="r" b="b"/>
            <a:pathLst>
              <a:path w="1201986" h="1028700">
                <a:moveTo>
                  <a:pt x="0" y="0"/>
                </a:moveTo>
                <a:lnTo>
                  <a:pt x="1201986" y="0"/>
                </a:lnTo>
                <a:lnTo>
                  <a:pt x="120198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5400000">
            <a:off x="13537355" y="4909581"/>
            <a:ext cx="1850455" cy="420676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709765" y="3157100"/>
            <a:ext cx="4549535" cy="312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39"/>
              </a:lnSpc>
            </a:pPr>
            <a:r>
              <a:rPr lang="en-US" sz="6866" u="none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Ik sta hier niet buiten.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80320" y="0"/>
            <a:ext cx="8607680" cy="10287000"/>
            <a:chOff x="0" y="0"/>
            <a:chExt cx="226704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67043" cy="2709333"/>
            </a:xfrm>
            <a:custGeom>
              <a:avLst/>
              <a:gdLst/>
              <a:ahLst/>
              <a:cxnLst/>
              <a:rect l="l" t="t" r="r" b="b"/>
              <a:pathLst>
                <a:path w="2267043" h="2709333">
                  <a:moveTo>
                    <a:pt x="0" y="0"/>
                  </a:moveTo>
                  <a:lnTo>
                    <a:pt x="2267043" y="0"/>
                  </a:lnTo>
                  <a:lnTo>
                    <a:pt x="22670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67043" cy="2766483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0670" y="514350"/>
            <a:ext cx="6677526" cy="9258300"/>
          </a:xfrm>
          <a:custGeom>
            <a:avLst/>
            <a:gdLst/>
            <a:ahLst/>
            <a:cxnLst/>
            <a:rect l="l" t="t" r="r" b="b"/>
            <a:pathLst>
              <a:path w="6677526" h="9258300">
                <a:moveTo>
                  <a:pt x="0" y="0"/>
                </a:moveTo>
                <a:lnTo>
                  <a:pt x="6677527" y="0"/>
                </a:lnTo>
                <a:lnTo>
                  <a:pt x="667752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86014" y="9258300"/>
            <a:ext cx="1201986" cy="1028700"/>
          </a:xfrm>
          <a:custGeom>
            <a:avLst/>
            <a:gdLst/>
            <a:ahLst/>
            <a:cxnLst/>
            <a:rect l="l" t="t" r="r" b="b"/>
            <a:pathLst>
              <a:path w="1201986" h="1028700">
                <a:moveTo>
                  <a:pt x="0" y="0"/>
                </a:moveTo>
                <a:lnTo>
                  <a:pt x="1201986" y="0"/>
                </a:lnTo>
                <a:lnTo>
                  <a:pt x="120198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750091" y="2649258"/>
            <a:ext cx="6468137" cy="5558984"/>
            <a:chOff x="0" y="0"/>
            <a:chExt cx="8624183" cy="7411978"/>
          </a:xfrm>
        </p:grpSpPr>
        <p:sp>
          <p:nvSpPr>
            <p:cNvPr id="8" name="TextBox 8"/>
            <p:cNvSpPr txBox="1"/>
            <p:nvPr/>
          </p:nvSpPr>
          <p:spPr>
            <a:xfrm>
              <a:off x="0" y="66675"/>
              <a:ext cx="8624183" cy="6323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240"/>
                </a:lnSpc>
              </a:pPr>
              <a:r>
                <a:rPr lang="en-US" sz="8400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Wat dragen we en wat geven we door?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726750"/>
              <a:ext cx="8624183" cy="68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54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772"/>
            <a:ext cx="18288000" cy="10239228"/>
          </a:xfrm>
          <a:custGeom>
            <a:avLst/>
            <a:gdLst/>
            <a:ahLst/>
            <a:cxnLst/>
            <a:rect l="l" t="t" r="r" b="b"/>
            <a:pathLst>
              <a:path w="18288000" h="10239228">
                <a:moveTo>
                  <a:pt x="0" y="0"/>
                </a:moveTo>
                <a:lnTo>
                  <a:pt x="18288000" y="0"/>
                </a:lnTo>
                <a:lnTo>
                  <a:pt x="18288000" y="10239228"/>
                </a:lnTo>
                <a:lnTo>
                  <a:pt x="0" y="10239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" r="-234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185" y="335858"/>
            <a:ext cx="17412932" cy="9615284"/>
          </a:xfrm>
          <a:custGeom>
            <a:avLst/>
            <a:gdLst/>
            <a:ahLst/>
            <a:cxnLst/>
            <a:rect l="l" t="t" r="r" b="b"/>
            <a:pathLst>
              <a:path w="17412932" h="9615284">
                <a:moveTo>
                  <a:pt x="0" y="0"/>
                </a:moveTo>
                <a:lnTo>
                  <a:pt x="17412931" y="0"/>
                </a:lnTo>
                <a:lnTo>
                  <a:pt x="17412931" y="9615284"/>
                </a:lnTo>
                <a:lnTo>
                  <a:pt x="0" y="9615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42" b="-36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076489" y="9258300"/>
            <a:ext cx="1201986" cy="1028700"/>
          </a:xfrm>
          <a:custGeom>
            <a:avLst/>
            <a:gdLst/>
            <a:ahLst/>
            <a:cxnLst/>
            <a:rect l="l" t="t" r="r" b="b"/>
            <a:pathLst>
              <a:path w="1201986" h="1028700">
                <a:moveTo>
                  <a:pt x="0" y="0"/>
                </a:moveTo>
                <a:lnTo>
                  <a:pt x="1201986" y="0"/>
                </a:lnTo>
                <a:lnTo>
                  <a:pt x="120198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6864" r="-16864"/>
              </a:stretch>
            </a:blipFill>
          </p:spPr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E112F45A-2B78-FE3D-7F7D-6BEDA1412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699752"/>
            <a:ext cx="12586472" cy="1594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36670" y="9130487"/>
            <a:ext cx="1351330" cy="1156513"/>
          </a:xfrm>
          <a:custGeom>
            <a:avLst/>
            <a:gdLst/>
            <a:ahLst/>
            <a:cxnLst/>
            <a:rect l="l" t="t" r="r" b="b"/>
            <a:pathLst>
              <a:path w="1351330" h="1156513">
                <a:moveTo>
                  <a:pt x="0" y="0"/>
                </a:moveTo>
                <a:lnTo>
                  <a:pt x="1351330" y="0"/>
                </a:lnTo>
                <a:lnTo>
                  <a:pt x="1351330" y="1156513"/>
                </a:lnTo>
                <a:lnTo>
                  <a:pt x="0" y="11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5889" y="0"/>
            <a:ext cx="9259889" cy="10452100"/>
            <a:chOff x="0" y="0"/>
            <a:chExt cx="3132358" cy="35356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2358" cy="3535649"/>
            </a:xfrm>
            <a:custGeom>
              <a:avLst/>
              <a:gdLst/>
              <a:ahLst/>
              <a:cxnLst/>
              <a:rect l="l" t="t" r="r" b="b"/>
              <a:pathLst>
                <a:path w="3132358" h="3535649">
                  <a:moveTo>
                    <a:pt x="0" y="0"/>
                  </a:moveTo>
                  <a:lnTo>
                    <a:pt x="3132358" y="0"/>
                  </a:lnTo>
                  <a:lnTo>
                    <a:pt x="3132358" y="3535649"/>
                  </a:lnTo>
                  <a:lnTo>
                    <a:pt x="0" y="353564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91166" y="4247753"/>
            <a:ext cx="9144000" cy="5143500"/>
            <a:chOff x="0" y="0"/>
            <a:chExt cx="144497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7752" b="-775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882910" y="1075457"/>
            <a:ext cx="5747740" cy="8101985"/>
            <a:chOff x="0" y="0"/>
            <a:chExt cx="7663654" cy="10802647"/>
          </a:xfrm>
        </p:grpSpPr>
        <p:sp>
          <p:nvSpPr>
            <p:cNvPr id="8" name="AutoShape 8"/>
            <p:cNvSpPr/>
            <p:nvPr/>
          </p:nvSpPr>
          <p:spPr>
            <a:xfrm>
              <a:off x="0" y="5111750"/>
              <a:ext cx="7663654" cy="0"/>
            </a:xfrm>
            <a:prstGeom prst="line">
              <a:avLst/>
            </a:prstGeom>
            <a:ln w="12700" cap="rnd">
              <a:solidFill>
                <a:srgbClr val="000000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0" y="9572649"/>
              <a:ext cx="7663654" cy="0"/>
            </a:xfrm>
            <a:prstGeom prst="line">
              <a:avLst/>
            </a:prstGeom>
            <a:ln w="12700" cap="rnd">
              <a:solidFill>
                <a:srgbClr val="000000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663654" cy="4511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“De één wordt uitgenodigd. De ander niet.”</a:t>
              </a:r>
            </a:p>
            <a:p>
              <a:pPr marL="0" lvl="0" indent="0" algn="l">
                <a:lnSpc>
                  <a:spcPts val="38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“De één past zich aan. De ander heeft wat meer aandacht nodig.</a:t>
              </a:r>
            </a:p>
            <a:p>
              <a:pPr marL="0" lvl="0" indent="0" algn="l">
                <a:lnSpc>
                  <a:spcPts val="38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“De één leert vanzelf. De ander moet harder werken.”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725301"/>
              <a:ext cx="7663654" cy="321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“Meerlingen vormen soms een bubbel.”</a:t>
              </a:r>
            </a:p>
            <a:p>
              <a:pPr marL="0" lvl="0" indent="0" algn="l">
                <a:lnSpc>
                  <a:spcPts val="38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“De eenling die zich buitengesloten voelt.” </a:t>
              </a:r>
            </a:p>
            <a:p>
              <a:pPr marL="0" lvl="0" indent="0" algn="l">
                <a:lnSpc>
                  <a:spcPts val="38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“Twee kinderen, één reactie.”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6706" y="10177172"/>
              <a:ext cx="7626948" cy="62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1008096"/>
            <a:ext cx="6894249" cy="275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</a:pPr>
            <a:r>
              <a:rPr lang="en-US" sz="560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“Een meerling spiegelt alles tegelijk.”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B5A5A7153514FADCB9C26058C7E9B" ma:contentTypeVersion="16" ma:contentTypeDescription="Een nieuw document maken." ma:contentTypeScope="" ma:versionID="4690423387a1a70791c7d88867d41736">
  <xsd:schema xmlns:xsd="http://www.w3.org/2001/XMLSchema" xmlns:xs="http://www.w3.org/2001/XMLSchema" xmlns:p="http://schemas.microsoft.com/office/2006/metadata/properties" xmlns:ns2="8f6f03c5-ea52-4bce-a322-e2385452c7b8" xmlns:ns3="7f710cc3-138a-470b-b95a-fe4b013f2a8f" targetNamespace="http://schemas.microsoft.com/office/2006/metadata/properties" ma:root="true" ma:fieldsID="b4f9960a4961182aa16fceea58bf5032" ns2:_="" ns3:_="">
    <xsd:import namespace="8f6f03c5-ea52-4bce-a322-e2385452c7b8"/>
    <xsd:import namespace="7f710cc3-138a-470b-b95a-fe4b013f2a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6f03c5-ea52-4bce-a322-e2385452c7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c8b11716-9576-4be8-bc38-08f754b0c6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710cc3-138a-470b-b95a-fe4b013f2a8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b774d62-7460-40d7-833f-bcd90bbf82b5}" ma:internalName="TaxCatchAll" ma:showField="CatchAllData" ma:web="7f710cc3-138a-470b-b95a-fe4b013f2a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710cc3-138a-470b-b95a-fe4b013f2a8f" xsi:nil="true"/>
    <lcf76f155ced4ddcb4097134ff3c332f xmlns="8f6f03c5-ea52-4bce-a322-e2385452c7b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6675DF-DD9C-4840-8776-6CFED78D894A}"/>
</file>

<file path=customXml/itemProps2.xml><?xml version="1.0" encoding="utf-8"?>
<ds:datastoreItem xmlns:ds="http://schemas.openxmlformats.org/officeDocument/2006/customXml" ds:itemID="{BE9AB3A5-E18D-4D14-98AA-940D5183C06C}"/>
</file>

<file path=customXml/itemProps3.xml><?xml version="1.0" encoding="utf-8"?>
<ds:datastoreItem xmlns:ds="http://schemas.openxmlformats.org/officeDocument/2006/customXml" ds:itemID="{277C5266-4BAD-467C-865C-7C258CDB2EDC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146</Words>
  <Application>Microsoft Macintosh PowerPoint</Application>
  <PresentationFormat>Aangepast</PresentationFormat>
  <Paragraphs>21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Yeseva One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zijn geen losse gezinnen</dc:title>
  <cp:lastModifiedBy>Stephanie Goossens</cp:lastModifiedBy>
  <cp:revision>3</cp:revision>
  <dcterms:created xsi:type="dcterms:W3CDTF">2006-08-16T00:00:00Z</dcterms:created>
  <dcterms:modified xsi:type="dcterms:W3CDTF">2026-02-06T20:53:42Z</dcterms:modified>
  <dc:identifier>DAHAd77mTB0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0x0101006E8B5A5A7153514FADCB9C26058C7E9B</vt:lpwstr>
  </property>
</Properties>
</file>