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1" r:id="rId3"/>
    <p:sldId id="287" r:id="rId4"/>
    <p:sldId id="295" r:id="rId5"/>
    <p:sldId id="291" r:id="rId6"/>
    <p:sldId id="279" r:id="rId7"/>
    <p:sldId id="288" r:id="rId8"/>
    <p:sldId id="304" r:id="rId9"/>
    <p:sldId id="290" r:id="rId10"/>
    <p:sldId id="292" r:id="rId11"/>
    <p:sldId id="297" r:id="rId12"/>
    <p:sldId id="307" r:id="rId13"/>
    <p:sldId id="289" r:id="rId14"/>
    <p:sldId id="300" r:id="rId15"/>
    <p:sldId id="294" r:id="rId16"/>
    <p:sldId id="308" r:id="rId17"/>
    <p:sldId id="299" r:id="rId18"/>
    <p:sldId id="305" r:id="rId19"/>
    <p:sldId id="306" r:id="rId20"/>
    <p:sldId id="298" r:id="rId21"/>
    <p:sldId id="309" r:id="rId22"/>
    <p:sldId id="301" r:id="rId23"/>
    <p:sldId id="310" r:id="rId24"/>
    <p:sldId id="296" r:id="rId25"/>
    <p:sldId id="302" r:id="rId26"/>
    <p:sldId id="311" r:id="rId27"/>
    <p:sldId id="293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ABBEA9A9-A13A-4971-8B27-974098784964}">
          <p14:sldIdLst>
            <p14:sldId id="256"/>
            <p14:sldId id="281"/>
            <p14:sldId id="287"/>
            <p14:sldId id="295"/>
            <p14:sldId id="291"/>
            <p14:sldId id="279"/>
            <p14:sldId id="288"/>
            <p14:sldId id="304"/>
            <p14:sldId id="290"/>
            <p14:sldId id="292"/>
          </p14:sldIdLst>
        </p14:section>
        <p14:section name="Naamloze sectie" id="{65058DF6-9A87-43B2-8D09-0D99A2276B3F}">
          <p14:sldIdLst>
            <p14:sldId id="297"/>
            <p14:sldId id="307"/>
            <p14:sldId id="289"/>
            <p14:sldId id="300"/>
            <p14:sldId id="294"/>
            <p14:sldId id="308"/>
            <p14:sldId id="299"/>
            <p14:sldId id="305"/>
            <p14:sldId id="306"/>
            <p14:sldId id="298"/>
            <p14:sldId id="309"/>
            <p14:sldId id="301"/>
            <p14:sldId id="310"/>
            <p14:sldId id="296"/>
            <p14:sldId id="302"/>
            <p14:sldId id="311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63"/>
    <p:restoredTop sz="94658"/>
  </p:normalViewPr>
  <p:slideViewPr>
    <p:cSldViewPr snapToGrid="0" showGuides="1">
      <p:cViewPr varScale="1">
        <p:scale>
          <a:sx n="79" d="100"/>
          <a:sy n="79" d="100"/>
        </p:scale>
        <p:origin x="10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C93EE-C638-4A03-97FB-53A258AD574E}" type="datetimeFigureOut">
              <a:rPr lang="nl-NL" smtClean="0"/>
              <a:t>13-2-2026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5B670-19EC-460D-91E7-EF3146B0F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46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5B670-19EC-460D-91E7-EF3146B0F15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91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DC7C0C-3C37-0DA3-D1DF-D4F53568F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2E2337-70A5-92FC-978B-5979EDC2B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760473-C871-6D05-4A71-A62A8741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0738-9673-4175-8AC9-68D908799A99}" type="datetime1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38DBC7-0282-BCE2-6DBC-22F7DF76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42CF76-DD15-BF0B-5BDC-D1FC564A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7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53390-F940-50B2-2A4D-BD725ABD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F234065-76E1-9AA7-D7B7-948D12704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4BA5B2-9CE0-B069-E35B-0FFACC88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42D5-0BBD-4DF9-9208-6D4C26C5E933}" type="datetime1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4F3844-6E94-D40B-574E-8E66EE49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0F54EC-7416-0C9F-D4EB-3E1546ACA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46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3B29D5C-C506-15A3-C6F4-4F853F4E7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5DB1BD8-C965-42DF-B5D4-63ADBD75E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D82E1D-6CA5-17DF-8F9C-10993773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9F6F-7D94-437F-B3A9-611ABE94CFE9}" type="datetime1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45E795-EC8E-D0E5-B008-8AD0B51D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D9ABE5-5F40-DA1F-2F7D-0D35405C5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061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2BCD90-A30A-0CD1-E51A-AF53FF74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289E4E-B329-0C25-D755-33866167C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879595-823B-48D2-2B80-0EA4560D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B664-9271-4C34-AA92-D82ACECC4B32}" type="datetime1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65A2CE-2A48-3D05-6754-E13C8E81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793BD2-98B7-53A5-5AC6-CCFC83FB1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048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1A4F9-FE3A-134F-1401-8AEA9B03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3BC041-D8A4-0BE0-63AD-C1D691EB1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5D1AA0-494A-DA22-66CA-DF11C38E4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9440-B4A8-479B-923B-C359624A9E20}" type="datetime1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B2BBE9-8955-A2C1-A680-E3CE2D4D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37CFC8-0DEE-7478-6B79-AF70F54E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8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B5FAB-DEF5-5EF5-D550-15D0816F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7090AC-E975-AA2C-A806-482AE4C7A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A44B41-E71E-C6EF-BB00-5F620C06A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399A48-2CF6-71FC-2640-CA01B889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C979-6EBA-4FBE-AE61-5B2B207125C2}" type="datetime1">
              <a:rPr lang="nl-NL" smtClean="0"/>
              <a:t>13-2-2026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3CF32B-104A-BE51-DA66-DE5BCFD8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FF771E-EADA-A4B5-FA34-CE7F1D07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447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E82F6-DBD3-3080-BB51-B3E8476EC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51A1C4-CCED-4AA6-E71B-090E60BD0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3C6EC6C-700D-D8A1-D4C4-8C6F8777F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7C73923-4900-292E-58F9-0023560F2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F7F0AC8-1D64-2161-7EE2-D44B3265C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BAAED6-B105-AA4D-3465-EDC7A872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F58-764E-4C63-9C0C-A316EAA82D54}" type="datetime1">
              <a:rPr lang="nl-NL" smtClean="0"/>
              <a:t>13-2-2026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D122EEE-4A1A-CDE4-BA8C-23AE3E91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A19271-F709-7140-CE03-54C0BAB81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34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16A48-7629-8DBD-25D8-142EA56D0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DC9048-9731-0200-954D-670A3DD1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237D-1BC3-4EA7-8768-2EFD0B9600AD}" type="datetime1">
              <a:rPr lang="nl-NL" smtClean="0"/>
              <a:t>13-2-2026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6E2285-B48F-EADF-9D77-FB0178E4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E3BFC43-72BF-B71D-691A-CC68140D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09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D9AFC6E-03A0-7637-2FD7-9776EE15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894A-0341-4496-968B-112B3566DD8B}" type="datetime1">
              <a:rPr lang="nl-NL" smtClean="0"/>
              <a:t>13-2-2026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83C41F9-B128-415D-C9A9-F5FC4CE2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F63A7E-249C-1642-B23C-5ADBA3B9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06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AA593-5E3B-5443-A816-1A92AEB54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F90D89-2996-F8E5-779D-2212C26E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09DE767-7B0E-1716-5475-60D36BB53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6ECC91-D234-DEDE-4E14-B43751BA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01E8-C47B-4A19-BDC6-95F979B21A02}" type="datetime1">
              <a:rPr lang="nl-NL" smtClean="0"/>
              <a:t>13-2-2026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8A4D0C-0F83-FD58-E43A-D529692C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1366B6-F3D4-7FC1-700C-56C32C49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074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5824F-A7B0-6735-A8E8-3257A66C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81D0161-D055-B1DD-FA6D-BA80D529B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0E8688-B502-7D58-A229-4D4B88D34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B022DB-37A3-9A1E-20C2-E63D40FC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2C21-D837-427F-AA59-00AFE0C8574C}" type="datetime1">
              <a:rPr lang="nl-NL" smtClean="0"/>
              <a:t>13-2-2026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6535BA-1D93-2AFA-7C95-2B4F4DDF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41D57B5-D1E1-941D-7FC9-2AD7931C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439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9D06EFA-7D9C-D2BA-BBC1-4A8B50AB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66B8AE-3000-81CD-0761-A50BB4DFD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B579E0-D9F4-300B-B70D-FD641EB8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7417BA-3541-42A4-837A-170E9120B8BB}" type="datetime1">
              <a:rPr lang="nl-NL" smtClean="0"/>
              <a:t>13-2-2026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4AC015-67AD-F55C-CEC6-6456010AF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/>
              <a:t>Renske Konijnenbelt * Praktijk Een en Twintig * Relatie- en gezinstherapeut * Psychosociaal therapeut * Ervaringsdeskundige in de tweelingdynamieken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24B73C-4956-F1DF-82DA-05ECF9BA2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324008-0B37-8D4D-BE96-56E010E50B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6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ds.freestar.com/?utm_campaign=branding&amp;utm_medium=display&amp;utm_source=lipsum.com&amp;utm_content=lipsumcom_left_siderai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ds.freestar.com/?utm_campaign=branding&amp;utm_medium=display&amp;utm_source=lipsum.com&amp;utm_content=lipsumcom_right_siderai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Lettertype, tekst, Graphics, typografie&#10;&#10;Door AI gegenereerde inhoud is mogelijk onjuist.">
            <a:extLst>
              <a:ext uri="{FF2B5EF4-FFF2-40B4-BE49-F238E27FC236}">
                <a16:creationId xmlns:a16="http://schemas.microsoft.com/office/drawing/2014/main" id="{786EB214-8A60-1D62-C366-6DECE617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B371371-CC2A-11B5-EEEE-9CE1C3A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847" y="6356350"/>
            <a:ext cx="10846340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187455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schets, tekening, Lijnillustraties, tekenfilm&#10;&#10;Door AI gegenereerde inhoud is mogelijk onjuist.">
            <a:extLst>
              <a:ext uri="{FF2B5EF4-FFF2-40B4-BE49-F238E27FC236}">
                <a16:creationId xmlns:a16="http://schemas.microsoft.com/office/drawing/2014/main" id="{003BC29B-454C-BCC4-0455-B17DAB459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D6AC676-8555-8153-16E7-41158F47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88952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2633268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ts, clipart, tekening, Lijnillustraties&#10;&#10;Door AI gegenereerde inhoud is mogelijk onjuist.">
            <a:extLst>
              <a:ext uri="{FF2B5EF4-FFF2-40B4-BE49-F238E27FC236}">
                <a16:creationId xmlns:a16="http://schemas.microsoft.com/office/drawing/2014/main" id="{CD7DC523-4502-8659-E672-6F27C4B8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AutoShape 6" descr="freestar">
            <a:hlinkClick r:id="rId3"/>
            <a:extLst>
              <a:ext uri="{FF2B5EF4-FFF2-40B4-BE49-F238E27FC236}">
                <a16:creationId xmlns:a16="http://schemas.microsoft.com/office/drawing/2014/main" id="{57A83086-D791-CFF8-4FF7-8AF5A6165B6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-57150" y="-190182"/>
            <a:ext cx="237911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AutoShape 8" descr="freestar">
            <a:hlinkClick r:id="rId4"/>
            <a:extLst>
              <a:ext uri="{FF2B5EF4-FFF2-40B4-BE49-F238E27FC236}">
                <a16:creationId xmlns:a16="http://schemas.microsoft.com/office/drawing/2014/main" id="{9658BAFF-E320-C52B-80B1-E3C7CAD083CD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-57150" y="-206057"/>
            <a:ext cx="237911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8C9061F-D98F-174B-BD43-64BA4F6E5BBA}"/>
              </a:ext>
            </a:extLst>
          </p:cNvPr>
          <p:cNvSpPr txBox="1"/>
          <p:nvPr/>
        </p:nvSpPr>
        <p:spPr>
          <a:xfrm>
            <a:off x="5312369" y="1466742"/>
            <a:ext cx="4960307" cy="488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l-NL" sz="20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Bereid je kind voor op deze verschuiving; de manier waarop andere tieners naar je kijken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Bevraag je kind op dit soort ervaringen Ontken niet </a:t>
            </a:r>
            <a:b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Poetst het niet weg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taal</a:t>
            </a:r>
            <a:b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kind verzint dit niet zelf</a:t>
            </a:r>
            <a:b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000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moet het </a:t>
            </a:r>
            <a:r>
              <a:rPr lang="nl-NL" sz="2000" b="1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horen, lenen én oefenen</a:t>
            </a:r>
            <a:endParaRPr lang="nl-NL" sz="2000" b="1" kern="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l-NL" sz="2000" kern="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Laat zien:</a:t>
            </a:r>
            <a:r>
              <a:rPr lang="nl-NL" sz="2000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nl-NL" sz="2000" i="1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 mág je zeggen. Dit is niet ondankbaar, niet ongezellig, niet lastig — dit is zelfzorg</a:t>
            </a:r>
            <a:r>
              <a:rPr lang="nl-NL" sz="2000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l-NL" sz="2000" kern="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 klinken de voorbeelden: </a:t>
            </a:r>
            <a:endParaRPr lang="nl-NL" sz="2000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228600" algn="l"/>
              </a:tabLst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F6A3F1D-17E9-9ABA-EC84-A521668B3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4519" y="6356350"/>
            <a:ext cx="10565957" cy="365125"/>
          </a:xfrm>
        </p:spPr>
        <p:txBody>
          <a:bodyPr/>
          <a:lstStyle/>
          <a:p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246636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8DAF8A-CE69-1ADD-8824-8DB0AA8B3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F1EDFB12-AC57-800B-D050-59D078AF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Afbeelding 2" descr="Afbeelding met schets, tekening, Lijnillustraties, illustratie&#10;&#10;Door AI gegenereerde inhoud is mogelijk onjuist.">
            <a:extLst>
              <a:ext uri="{FF2B5EF4-FFF2-40B4-BE49-F238E27FC236}">
                <a16:creationId xmlns:a16="http://schemas.microsoft.com/office/drawing/2014/main" id="{91D72209-BC16-5917-5C67-BA11A11487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5044466-B0B8-0787-8B73-91DEBBF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12188951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1609839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schets, tekening, Lijnillustraties, illustratie&#10;&#10;Door AI gegenereerde inhoud is mogelijk onjuist.">
            <a:extLst>
              <a:ext uri="{FF2B5EF4-FFF2-40B4-BE49-F238E27FC236}">
                <a16:creationId xmlns:a16="http://schemas.microsoft.com/office/drawing/2014/main" id="{CCC5EB96-F91B-1888-FE0C-63DA5FC1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092A827-D356-921C-090E-5C701C9D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2577908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schets, clipart, tekening, Lijnillustraties&#10;&#10;Door AI gegenereerde inhoud is mogelijk onjuist.">
            <a:extLst>
              <a:ext uri="{FF2B5EF4-FFF2-40B4-BE49-F238E27FC236}">
                <a16:creationId xmlns:a16="http://schemas.microsoft.com/office/drawing/2014/main" id="{CD7DC523-4502-8659-E672-6F27C4B8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6927E3A-F7E2-DFEA-DC87-E5781A134488}"/>
              </a:ext>
            </a:extLst>
          </p:cNvPr>
          <p:cNvSpPr txBox="1"/>
          <p:nvPr/>
        </p:nvSpPr>
        <p:spPr>
          <a:xfrm>
            <a:off x="5273458" y="1443841"/>
            <a:ext cx="4960307" cy="47693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Vertel ze over de ‘Wandelende Spiegel’</a:t>
            </a:r>
            <a:br>
              <a:rPr lang="nl-NL" sz="2000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000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Voor- en nadelen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‘</a:t>
            </a:r>
            <a:r>
              <a:rPr lang="nl-NL" sz="2000" i="1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Keeping</a:t>
            </a:r>
            <a:r>
              <a:rPr lang="nl-NL" sz="20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nl-NL" sz="2000" i="1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things</a:t>
            </a:r>
            <a:r>
              <a:rPr lang="nl-NL" sz="20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even’</a:t>
            </a:r>
            <a:r>
              <a:rPr lang="nl-NL" sz="2000" i="1" dirty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is</a:t>
            </a:r>
            <a:r>
              <a:rPr lang="nl-NL" sz="2000" i="1" dirty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niet gezond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Leer lastige boodschappen uitspreken en verdragen: </a:t>
            </a:r>
            <a:r>
              <a:rPr lang="nl-NL" sz="2000" i="1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“Ook al is dat voor Femke niet fijn om te horen”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Niet fijn, wel nodig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Leef het voor als ouders</a:t>
            </a:r>
            <a:b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geeft moed 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 doe je dat: </a:t>
            </a:r>
            <a:br>
              <a:rPr lang="nl-NL" sz="2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E230710-9D83-7AE0-BDA8-45634CB2F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1251" y="6356350"/>
            <a:ext cx="10449225" cy="365125"/>
          </a:xfrm>
        </p:spPr>
        <p:txBody>
          <a:bodyPr/>
          <a:lstStyle/>
          <a:p>
            <a:r>
              <a:rPr lang="nl-NL" dirty="0"/>
              <a:t>     </a:t>
            </a:r>
          </a:p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17824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6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ening, schets, clipart, Lijnillustraties&#10;&#10;Door AI gegenereerde inhoud is mogelijk onjuist.">
            <a:extLst>
              <a:ext uri="{FF2B5EF4-FFF2-40B4-BE49-F238E27FC236}">
                <a16:creationId xmlns:a16="http://schemas.microsoft.com/office/drawing/2014/main" id="{9E7EE9F4-2C0B-9B9C-2D8D-53481357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06D0EAA-5034-DD47-1163-C4B0A981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196" y="6356350"/>
            <a:ext cx="11840280" cy="365125"/>
          </a:xfrm>
        </p:spPr>
        <p:txBody>
          <a:bodyPr/>
          <a:lstStyle/>
          <a:p>
            <a:pPr algn="l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</a:t>
            </a:r>
          </a:p>
        </p:txBody>
      </p:sp>
    </p:spTree>
    <p:extLst>
      <p:ext uri="{BB962C8B-B14F-4D97-AF65-F5344CB8AC3E}">
        <p14:creationId xmlns:p14="http://schemas.microsoft.com/office/powerpoint/2010/main" val="50841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92DC75-F56B-E40A-429D-61653D21E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A8575006-21ED-3028-BB6F-F4C6E41E6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Afbeelding 4" descr="Afbeelding met schets, clipart, tekening, Lijnillustraties&#10;&#10;Door AI gegenereerde inhoud is mogelijk onjuist.">
            <a:extLst>
              <a:ext uri="{FF2B5EF4-FFF2-40B4-BE49-F238E27FC236}">
                <a16:creationId xmlns:a16="http://schemas.microsoft.com/office/drawing/2014/main" id="{A3746788-E33C-72C4-EFC9-486E759380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07A64BB-A115-F0E3-6726-A4B11FA08BB7}"/>
              </a:ext>
            </a:extLst>
          </p:cNvPr>
          <p:cNvSpPr txBox="1"/>
          <p:nvPr/>
        </p:nvSpPr>
        <p:spPr>
          <a:xfrm>
            <a:off x="5273458" y="1443841"/>
            <a:ext cx="4960307" cy="55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Bescherm je kind, door de eenling te begrenzen, door…. 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Vraag je kind: “</a:t>
            </a:r>
            <a:r>
              <a:rPr lang="nl-NL" sz="2000" i="1" dirty="0">
                <a:latin typeface="Calibri Light" panose="020F0302020204030204" pitchFamily="34" charset="0"/>
                <a:ea typeface="Times New Roman" panose="02020603050405020304" pitchFamily="18" charset="0"/>
              </a:rPr>
              <a:t>Wil je deze vraag beantwoorden?” </a:t>
            </a: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Het antwoord </a:t>
            </a:r>
            <a:r>
              <a:rPr lang="nl-NL" sz="2000" i="1" dirty="0">
                <a:latin typeface="Calibri Light" panose="020F0302020204030204" pitchFamily="34" charset="0"/>
                <a:ea typeface="Times New Roman" panose="02020603050405020304" pitchFamily="18" charset="0"/>
              </a:rPr>
              <a:t>‘Nee’ </a:t>
            </a: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is óók goed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Leg uit wat er gebeurt als zij deze vraag beantwoordt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Geef je kind taal, </a:t>
            </a: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woorden om zichzelf zichtbaar te maken, zonder de relatie te verbreken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</a:rPr>
              <a:t>Zo kun je begrenzen…</a:t>
            </a: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 </a:t>
            </a: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 </a:t>
            </a: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 </a:t>
            </a: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 </a:t>
            </a: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 </a:t>
            </a: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5FF357-7EF6-7D33-ECF6-C035E9ED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1251" y="6356350"/>
            <a:ext cx="10450749" cy="365125"/>
          </a:xfrm>
        </p:spPr>
        <p:txBody>
          <a:bodyPr/>
          <a:lstStyle/>
          <a:p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423125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6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enfilm, tekst, clipart, schets&#10;&#10;Door AI gegenereerde inhoud is mogelijk onjuist.">
            <a:extLst>
              <a:ext uri="{FF2B5EF4-FFF2-40B4-BE49-F238E27FC236}">
                <a16:creationId xmlns:a16="http://schemas.microsoft.com/office/drawing/2014/main" id="{103C2C0A-69B5-025E-F173-E6698B63A9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F5ABC64-177B-6492-585B-A6BDA1EC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2548476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6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tekst, tekenfilm, clipart, schets&#10;&#10;Door AI gegenereerde inhoud is mogelijk onjuist.">
            <a:extLst>
              <a:ext uri="{FF2B5EF4-FFF2-40B4-BE49-F238E27FC236}">
                <a16:creationId xmlns:a16="http://schemas.microsoft.com/office/drawing/2014/main" id="{79BDB17F-20A9-F143-8B21-B13F7EDA2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5C3CA11-EA26-0CE8-2335-2022AC0B1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3929740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tekenfilm, clipart, illustratie&#10;&#10;Door AI gegenereerde inhoud is mogelijk onjuist.">
            <a:extLst>
              <a:ext uri="{FF2B5EF4-FFF2-40B4-BE49-F238E27FC236}">
                <a16:creationId xmlns:a16="http://schemas.microsoft.com/office/drawing/2014/main" id="{5727CFE6-BE30-DDB5-1FD2-88388EA57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C726B78-FC89-2E47-16AE-703D3B05D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361135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Lettertype, schermopname, ontwerp&#10;&#10;Door AI gegenereerde inhoud is mogelijk onjuist.">
            <a:extLst>
              <a:ext uri="{FF2B5EF4-FFF2-40B4-BE49-F238E27FC236}">
                <a16:creationId xmlns:a16="http://schemas.microsoft.com/office/drawing/2014/main" id="{F28D3483-B092-22DE-8865-4F7E73BE1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43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tekening, Lettertype, schets&#10;&#10;Door AI gegenereerde inhoud is mogelijk onjuist.">
            <a:extLst>
              <a:ext uri="{FF2B5EF4-FFF2-40B4-BE49-F238E27FC236}">
                <a16:creationId xmlns:a16="http://schemas.microsoft.com/office/drawing/2014/main" id="{6CFF911C-91CB-966A-FAA2-991EF85F5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8CAB338-8FCB-B822-D2C9-B11B83BC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463925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A5B40-3EB0-9E06-C646-666A6A8E8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0015045D-7114-47AF-AF2B-E554E223A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Afbeelding 4" descr="Afbeelding met schets, clipart, tekening, Lijnillustraties&#10;&#10;Door AI gegenereerde inhoud is mogelijk onjuist.">
            <a:extLst>
              <a:ext uri="{FF2B5EF4-FFF2-40B4-BE49-F238E27FC236}">
                <a16:creationId xmlns:a16="http://schemas.microsoft.com/office/drawing/2014/main" id="{6AC4055D-263F-423A-9C2E-C3F5B56F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825905A-8D2C-7626-4233-E7CCF33B1606}"/>
              </a:ext>
            </a:extLst>
          </p:cNvPr>
          <p:cNvSpPr txBox="1"/>
          <p:nvPr/>
        </p:nvSpPr>
        <p:spPr>
          <a:xfrm>
            <a:off x="5273458" y="1443841"/>
            <a:ext cx="4960307" cy="385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Voorkom uitsluiting van eigenschappen</a:t>
            </a: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Creëer meerdere </a:t>
            </a:r>
            <a:r>
              <a:rPr lang="nl-NL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ij</a:t>
            </a: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kpunten </a:t>
            </a:r>
            <a:r>
              <a:rPr lang="nl-NL" sz="18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Wie, Wat, Waar, Wanneer, Hoe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nderscheid gedrag van vaardigheden</a:t>
            </a: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 beide kanten toe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Benadruk voor- en nadelen van eigenschappen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Begrens je tweelingkind als ze zichzelf vergelijkt: </a:t>
            </a:r>
            <a:r>
              <a:rPr lang="nl-NL" sz="18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“Het doet er niet toe hoe dit bij Femke is, het gaat nu over jou”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Instrueer de omgeving</a:t>
            </a: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 creëer je meerdere ijkpunten: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115F4EE-D03C-6E08-AA2F-2CA66E66A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9889" y="6356350"/>
            <a:ext cx="10402111" cy="365125"/>
          </a:xfrm>
        </p:spPr>
        <p:txBody>
          <a:bodyPr/>
          <a:lstStyle/>
          <a:p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3905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tekenfilm, schets, clipart&#10;&#10;Door AI gegenereerde inhoud is mogelijk onjuist.">
            <a:extLst>
              <a:ext uri="{FF2B5EF4-FFF2-40B4-BE49-F238E27FC236}">
                <a16:creationId xmlns:a16="http://schemas.microsoft.com/office/drawing/2014/main" id="{E4695750-2F3F-DEBD-1FEE-33EBF9BB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2CE54F6-D2AE-57CB-5D05-22996A5F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88952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2054845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590250-BED3-51A9-711B-35B688F87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615D9DF-A353-26A9-4C42-4D2115F6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356350"/>
            <a:ext cx="9905999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1739777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ening, schets, Lijnillustraties, illustratie&#10;&#10;Door AI gegenereerde inhoud is mogelijk onjuist.">
            <a:extLst>
              <a:ext uri="{FF2B5EF4-FFF2-40B4-BE49-F238E27FC236}">
                <a16:creationId xmlns:a16="http://schemas.microsoft.com/office/drawing/2014/main" id="{BE4357BF-DFF7-523D-2E3C-773AF53753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17E57FE-B1CE-7DCC-4932-9C65015B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3124724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schets, clipart, tekening, Lijnillustraties&#10;&#10;Door AI gegenereerde inhoud is mogelijk onjuist.">
            <a:extLst>
              <a:ext uri="{FF2B5EF4-FFF2-40B4-BE49-F238E27FC236}">
                <a16:creationId xmlns:a16="http://schemas.microsoft.com/office/drawing/2014/main" id="{CD7DC523-4502-8659-E672-6F27C4B8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3F7D354-AE0E-C5E5-8E5B-7D9C6F8A67D0}"/>
              </a:ext>
            </a:extLst>
          </p:cNvPr>
          <p:cNvSpPr txBox="1"/>
          <p:nvPr/>
        </p:nvSpPr>
        <p:spPr>
          <a:xfrm>
            <a:off x="5273458" y="1443841"/>
            <a:ext cx="4960307" cy="49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gengestelde krachten zijn gelijkwaardig, alleen - samen, volgen - leiden, liefde - haat</a:t>
            </a: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Ontken niet</a:t>
            </a: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Normaliseer</a:t>
            </a: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ze mét elkaar praten</a:t>
            </a: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Emotionele waarheid is he</a:t>
            </a:r>
            <a:r>
              <a:rPr lang="nl-NL" kern="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lend</a:t>
            </a:r>
            <a:endParaRPr lang="nl-NL" sz="18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 daarna klaar voor allebei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 bij jezelf ook deze negatieve emoties toe en spreek erover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Vertrouw dat de ander, ook als het pijn doet, die pijn zélf kan dragen</a:t>
            </a:r>
            <a:endParaRPr lang="nl-NL" kern="1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Eyeopener: </a:t>
            </a:r>
          </a:p>
          <a:p>
            <a:pPr marL="342000" lvl="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</a:pPr>
            <a:endParaRPr lang="nl-NL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53D46AB-B55B-EF37-D22B-D34ECD2B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3974" y="6356350"/>
            <a:ext cx="10548026" cy="365125"/>
          </a:xfrm>
        </p:spPr>
        <p:txBody>
          <a:bodyPr/>
          <a:lstStyle/>
          <a:p>
            <a:endParaRPr lang="nl-NL" dirty="0"/>
          </a:p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160466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A35197-0D75-DB8C-54FC-23DA1619E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0FD78A3-0FED-8573-8448-7FD66885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5727" y="6356350"/>
            <a:ext cx="9895679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1935421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6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schets, tekening, Lijnillustraties, clipart&#10;&#10;Door AI gegenereerde inhoud is mogelijk onjuist.">
            <a:extLst>
              <a:ext uri="{FF2B5EF4-FFF2-40B4-BE49-F238E27FC236}">
                <a16:creationId xmlns:a16="http://schemas.microsoft.com/office/drawing/2014/main" id="{E9F94CAC-9AAF-06C8-34B4-6B0AFC903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3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kleding, Menselijk gezicht, glimlach&#10;&#10;Door AI gegenereerde inhoud is mogelijk onjuist.">
            <a:extLst>
              <a:ext uri="{FF2B5EF4-FFF2-40B4-BE49-F238E27FC236}">
                <a16:creationId xmlns:a16="http://schemas.microsoft.com/office/drawing/2014/main" id="{2AEB47A6-2705-FC09-B66C-D109F9D676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9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tekening, schets, Lijnillustraties, Kleurboek&#10;&#10;Door AI gegenereerde inhoud is mogelijk onjuist.">
            <a:extLst>
              <a:ext uri="{FF2B5EF4-FFF2-40B4-BE49-F238E27FC236}">
                <a16:creationId xmlns:a16="http://schemas.microsoft.com/office/drawing/2014/main" id="{2A6F0B30-7ADF-2B0C-E4E4-D7E1E11A2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1FB9382-6E27-6D9D-7D72-E05A308A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553" y="6356350"/>
            <a:ext cx="5901447" cy="365125"/>
          </a:xfrm>
        </p:spPr>
        <p:txBody>
          <a:bodyPr/>
          <a:lstStyle/>
          <a:p>
            <a:pPr algn="l"/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</a:t>
            </a:r>
          </a:p>
        </p:txBody>
      </p:sp>
    </p:spTree>
    <p:extLst>
      <p:ext uri="{BB962C8B-B14F-4D97-AF65-F5344CB8AC3E}">
        <p14:creationId xmlns:p14="http://schemas.microsoft.com/office/powerpoint/2010/main" val="414244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Afbeelding 7" descr="Afbeelding met tekening, schets, Lijnillustraties, illustratie&#10;&#10;Door AI gegenereerde inhoud is mogelijk onjuist.">
            <a:extLst>
              <a:ext uri="{FF2B5EF4-FFF2-40B4-BE49-F238E27FC236}">
                <a16:creationId xmlns:a16="http://schemas.microsoft.com/office/drawing/2014/main" id="{F2CF395F-26E3-AF29-15C5-164DCCA9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A2726CC-3C77-5634-0CDB-3E038606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826" y="6356350"/>
            <a:ext cx="5992238" cy="365125"/>
          </a:xfrm>
        </p:spPr>
        <p:txBody>
          <a:bodyPr/>
          <a:lstStyle/>
          <a:p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</a:t>
            </a:r>
          </a:p>
        </p:txBody>
      </p:sp>
    </p:spTree>
    <p:extLst>
      <p:ext uri="{BB962C8B-B14F-4D97-AF65-F5344CB8AC3E}">
        <p14:creationId xmlns:p14="http://schemas.microsoft.com/office/powerpoint/2010/main" val="598231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schets, tekening, Lijnillustraties, tekenfilm&#10;&#10;Door AI gegenereerde inhoud is mogelijk onjuist.">
            <a:extLst>
              <a:ext uri="{FF2B5EF4-FFF2-40B4-BE49-F238E27FC236}">
                <a16:creationId xmlns:a16="http://schemas.microsoft.com/office/drawing/2014/main" id="{25ACB915-4A7F-3676-354B-94CE0979D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F36758B-3D35-7FF2-1059-F5210AC1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373" y="6356350"/>
            <a:ext cx="11420273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2352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schets, tekening, Lijnillustraties, illustratie&#10;&#10;Door AI gegenereerde inhoud is mogelijk onjuist.">
            <a:extLst>
              <a:ext uri="{FF2B5EF4-FFF2-40B4-BE49-F238E27FC236}">
                <a16:creationId xmlns:a16="http://schemas.microsoft.com/office/drawing/2014/main" id="{36737A57-1215-BE16-E770-718DD98C2D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DA323A3E-9F39-CE98-D905-4174EDA6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88952" cy="365125"/>
          </a:xfrm>
        </p:spPr>
        <p:txBody>
          <a:bodyPr/>
          <a:lstStyle/>
          <a:p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 Relatie- en gezinstherapeut * Psychosociaal therapeut * Ervaringsdeskundige in de tweelingdynamieken</a:t>
            </a:r>
          </a:p>
        </p:txBody>
      </p:sp>
    </p:spTree>
    <p:extLst>
      <p:ext uri="{BB962C8B-B14F-4D97-AF65-F5344CB8AC3E}">
        <p14:creationId xmlns:p14="http://schemas.microsoft.com/office/powerpoint/2010/main" val="425043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Lijnillustraties, schets, tekening, clipart&#10;&#10;Door AI gegenereerde inhoud is mogelijk onjuist.">
            <a:extLst>
              <a:ext uri="{FF2B5EF4-FFF2-40B4-BE49-F238E27FC236}">
                <a16:creationId xmlns:a16="http://schemas.microsoft.com/office/drawing/2014/main" id="{AF65A837-D88F-7034-6D46-FB9B589F1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81C8282-6349-E279-7F94-8CBEC5F8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012" y="6356350"/>
            <a:ext cx="11870987" cy="365125"/>
          </a:xfrm>
        </p:spPr>
        <p:txBody>
          <a:bodyPr/>
          <a:lstStyle/>
          <a:p>
            <a:pPr algn="l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</a:t>
            </a:r>
          </a:p>
        </p:txBody>
      </p:sp>
    </p:spTree>
    <p:extLst>
      <p:ext uri="{BB962C8B-B14F-4D97-AF65-F5344CB8AC3E}">
        <p14:creationId xmlns:p14="http://schemas.microsoft.com/office/powerpoint/2010/main" val="227983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ening, Lijnillustraties, illustratie, schets&#10;&#10;Door AI gegenereerde inhoud is mogelijk onjuist.">
            <a:extLst>
              <a:ext uri="{FF2B5EF4-FFF2-40B4-BE49-F238E27FC236}">
                <a16:creationId xmlns:a16="http://schemas.microsoft.com/office/drawing/2014/main" id="{655C2A03-FDAF-108B-850A-2ABBD16163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871BB74-04A1-71A4-8CD2-2AC07008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88952" cy="365125"/>
          </a:xfrm>
        </p:spPr>
        <p:txBody>
          <a:bodyPr/>
          <a:lstStyle/>
          <a:p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Renske Konijnenbelt * Praktijk Een en Twintig *</a:t>
            </a:r>
          </a:p>
        </p:txBody>
      </p:sp>
    </p:spTree>
    <p:extLst>
      <p:ext uri="{BB962C8B-B14F-4D97-AF65-F5344CB8AC3E}">
        <p14:creationId xmlns:p14="http://schemas.microsoft.com/office/powerpoint/2010/main" val="36963899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_Dubbel-en-Dwars_2026" id="{AE4E532B-F7DA-894A-808E-BC8789848B01}" vid="{4BB888E8-7C01-944A-88B8-1AEDFF2A506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B5A5A7153514FADCB9C26058C7E9B" ma:contentTypeVersion="16" ma:contentTypeDescription="Een nieuw document maken." ma:contentTypeScope="" ma:versionID="4690423387a1a70791c7d88867d41736">
  <xsd:schema xmlns:xsd="http://www.w3.org/2001/XMLSchema" xmlns:xs="http://www.w3.org/2001/XMLSchema" xmlns:p="http://schemas.microsoft.com/office/2006/metadata/properties" xmlns:ns2="8f6f03c5-ea52-4bce-a322-e2385452c7b8" xmlns:ns3="7f710cc3-138a-470b-b95a-fe4b013f2a8f" targetNamespace="http://schemas.microsoft.com/office/2006/metadata/properties" ma:root="true" ma:fieldsID="b4f9960a4961182aa16fceea58bf5032" ns2:_="" ns3:_="">
    <xsd:import namespace="8f6f03c5-ea52-4bce-a322-e2385452c7b8"/>
    <xsd:import namespace="7f710cc3-138a-470b-b95a-fe4b013f2a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f03c5-ea52-4bce-a322-e2385452c7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c8b11716-9576-4be8-bc38-08f754b0c6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710cc3-138a-470b-b95a-fe4b013f2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b774d62-7460-40d7-833f-bcd90bbf82b5}" ma:internalName="TaxCatchAll" ma:showField="CatchAllData" ma:web="7f710cc3-138a-470b-b95a-fe4b013f2a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710cc3-138a-470b-b95a-fe4b013f2a8f" xsi:nil="true"/>
    <lcf76f155ced4ddcb4097134ff3c332f xmlns="8f6f03c5-ea52-4bce-a322-e2385452c7b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B5861F-4DCB-40EC-B2BD-5E4EDF2F63E0}"/>
</file>

<file path=customXml/itemProps2.xml><?xml version="1.0" encoding="utf-8"?>
<ds:datastoreItem xmlns:ds="http://schemas.openxmlformats.org/officeDocument/2006/customXml" ds:itemID="{71F9A432-2582-4264-83C9-359E86B66532}"/>
</file>

<file path=customXml/itemProps3.xml><?xml version="1.0" encoding="utf-8"?>
<ds:datastoreItem xmlns:ds="http://schemas.openxmlformats.org/officeDocument/2006/customXml" ds:itemID="{8DC51777-B24A-44DE-B1D9-5B3CAFCAA68F}"/>
</file>

<file path=docProps/app.xml><?xml version="1.0" encoding="utf-8"?>
<Properties xmlns="http://schemas.openxmlformats.org/officeDocument/2006/extended-properties" xmlns:vt="http://schemas.openxmlformats.org/officeDocument/2006/docPropsVTypes">
  <Template>Presentatie_Dubbel-en-Dwars_2026</Template>
  <TotalTime>3737</TotalTime>
  <Words>736</Words>
  <Application>Microsoft Office PowerPoint</Application>
  <PresentationFormat>Breedbeeld</PresentationFormat>
  <Paragraphs>72</Paragraphs>
  <Slides>27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Calibri Light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Renske Konijnenbelt</dc:creator>
  <cp:lastModifiedBy>Renske Konijnenbelt</cp:lastModifiedBy>
  <cp:revision>12</cp:revision>
  <dcterms:created xsi:type="dcterms:W3CDTF">2026-02-04T10:12:59Z</dcterms:created>
  <dcterms:modified xsi:type="dcterms:W3CDTF">2026-02-13T16:03:00Z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0x0101006E8B5A5A7153514FADCB9C26058C7E9B</vt:lpwstr>
  </property>
</Properties>
</file>